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3" r:id="rId4"/>
    <p:sldId id="259" r:id="rId5"/>
    <p:sldId id="260" r:id="rId6"/>
    <p:sldId id="264" r:id="rId7"/>
    <p:sldId id="257" r:id="rId8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902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5867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3004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3585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2607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7432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0246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2402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3023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4518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3204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95CFE-5F87-4B63-8AC3-0436F39A4C7D}" type="datetimeFigureOut">
              <a:rPr lang="es-CR" smtClean="0"/>
              <a:t>20/03/2013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10E9-1BEE-48B5-BAB5-7F50AB905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8582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5776" y="2276872"/>
            <a:ext cx="3826768" cy="1858218"/>
          </a:xfrm>
        </p:spPr>
        <p:txBody>
          <a:bodyPr>
            <a:normAutofit fontScale="90000"/>
          </a:bodyPr>
          <a:lstStyle/>
          <a:p>
            <a:r>
              <a:rPr lang="es-C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Informe Tesorero</a:t>
            </a:r>
            <a:br>
              <a:rPr lang="es-C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C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2012-2013</a:t>
            </a:r>
            <a:endParaRPr lang="es-C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4 Imagen" descr="Descripción: logocoleg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/>
          <a:stretch>
            <a:fillRect/>
          </a:stretch>
        </p:blipFill>
        <p:spPr bwMode="auto">
          <a:xfrm>
            <a:off x="6598561" y="0"/>
            <a:ext cx="2521708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59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47" y="324"/>
            <a:ext cx="90519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379912" y="1844824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400" dirty="0"/>
              <a:t>₵27, 800. </a:t>
            </a:r>
            <a:r>
              <a:rPr lang="es-CR" sz="2400" dirty="0" smtClean="0"/>
              <a:t>830,</a:t>
            </a:r>
            <a:r>
              <a:rPr lang="es-CR" sz="2400" baseline="30000" dirty="0" smtClean="0"/>
              <a:t>25</a:t>
            </a:r>
            <a:endParaRPr lang="es-CR" sz="2400" baseline="30000" dirty="0"/>
          </a:p>
        </p:txBody>
      </p:sp>
      <p:sp>
        <p:nvSpPr>
          <p:cNvPr id="6" name="5 Rectángulo"/>
          <p:cNvSpPr/>
          <p:nvPr/>
        </p:nvSpPr>
        <p:spPr>
          <a:xfrm>
            <a:off x="4211960" y="1196752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400" dirty="0"/>
              <a:t>₵ </a:t>
            </a:r>
            <a:r>
              <a:rPr lang="es-CR" sz="2400" dirty="0" smtClean="0"/>
              <a:t>39,248</a:t>
            </a:r>
            <a:r>
              <a:rPr lang="es-CR" sz="2400" dirty="0"/>
              <a:t>. </a:t>
            </a:r>
            <a:r>
              <a:rPr lang="es-CR" sz="2400" dirty="0" smtClean="0"/>
              <a:t>661,</a:t>
            </a:r>
            <a:r>
              <a:rPr lang="es-CR" sz="2400" baseline="30000" dirty="0" smtClean="0"/>
              <a:t>00</a:t>
            </a:r>
            <a:endParaRPr lang="es-CR" sz="2400" baseline="30000" dirty="0"/>
          </a:p>
        </p:txBody>
      </p:sp>
      <p:sp>
        <p:nvSpPr>
          <p:cNvPr id="8" name="7 Rectángulo"/>
          <p:cNvSpPr/>
          <p:nvPr/>
        </p:nvSpPr>
        <p:spPr>
          <a:xfrm>
            <a:off x="6372200" y="476740"/>
            <a:ext cx="2433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R" sz="2800" dirty="0"/>
              <a:t>₵ </a:t>
            </a:r>
            <a:r>
              <a:rPr lang="es-CR" sz="2800" dirty="0" smtClean="0"/>
              <a:t>48,330.083,</a:t>
            </a:r>
            <a:r>
              <a:rPr lang="es-CR" sz="2800" baseline="30000" dirty="0" smtClean="0"/>
              <a:t>88</a:t>
            </a:r>
          </a:p>
        </p:txBody>
      </p:sp>
      <p:sp>
        <p:nvSpPr>
          <p:cNvPr id="10" name="9 Flecha curvada hacia arriba"/>
          <p:cNvSpPr/>
          <p:nvPr/>
        </p:nvSpPr>
        <p:spPr>
          <a:xfrm rot="20260215">
            <a:off x="2747999" y="2095220"/>
            <a:ext cx="6029676" cy="1338535"/>
          </a:xfrm>
          <a:prstGeom prst="curvedUpArrow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2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71" y="487156"/>
            <a:ext cx="8865762" cy="481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64088" y="5445224"/>
            <a:ext cx="2577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₵48,330.083,</a:t>
            </a:r>
            <a:r>
              <a:rPr lang="es-CR" sz="2800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88</a:t>
            </a:r>
          </a:p>
          <a:p>
            <a:pPr algn="ctr"/>
            <a:r>
              <a:rPr lang="es-CR" baseline="-25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Total del Patrimonio Financiero </a:t>
            </a:r>
            <a:endParaRPr lang="es-CR" baseline="-25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5 Flecha curvada hacia la derecha"/>
          <p:cNvSpPr/>
          <p:nvPr/>
        </p:nvSpPr>
        <p:spPr>
          <a:xfrm rot="19781469">
            <a:off x="3410198" y="4141943"/>
            <a:ext cx="1448415" cy="2523004"/>
          </a:xfrm>
          <a:prstGeom prst="curved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5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4" y="620688"/>
            <a:ext cx="885632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curvada hacia arriba"/>
          <p:cNvSpPr/>
          <p:nvPr/>
        </p:nvSpPr>
        <p:spPr>
          <a:xfrm rot="21034173">
            <a:off x="2227635" y="1630582"/>
            <a:ext cx="6118923" cy="1296144"/>
          </a:xfrm>
          <a:prstGeom prst="curvedUp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25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554830" y="28648"/>
            <a:ext cx="25891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3200" b="1" dirty="0" smtClean="0">
                <a:solidFill>
                  <a:srgbClr val="FF0000"/>
                </a:solidFill>
              </a:rPr>
              <a:t>₵2,549.649,06</a:t>
            </a:r>
          </a:p>
          <a:p>
            <a:pPr algn="ctr"/>
            <a:r>
              <a:rPr lang="es-CR" dirty="0">
                <a:solidFill>
                  <a:schemeClr val="accent1">
                    <a:lumMod val="75000"/>
                  </a:schemeClr>
                </a:solidFill>
              </a:rPr>
              <a:t>Total de </a:t>
            </a:r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Interés</a:t>
            </a:r>
          </a:p>
          <a:p>
            <a:pPr algn="ctr"/>
            <a:r>
              <a:rPr lang="es-CR" dirty="0" smtClean="0">
                <a:solidFill>
                  <a:schemeClr val="accent1">
                    <a:lumMod val="75000"/>
                  </a:schemeClr>
                </a:solidFill>
              </a:rPr>
              <a:t>ganados</a:t>
            </a:r>
            <a:endParaRPr lang="es-C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CR" sz="28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068551"/>
            <a:ext cx="8948403" cy="560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97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23" y="1268760"/>
            <a:ext cx="8938210" cy="486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372200" y="2749279"/>
            <a:ext cx="24388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2800" b="1" dirty="0" smtClean="0">
                <a:solidFill>
                  <a:srgbClr val="FF0000"/>
                </a:solidFill>
              </a:rPr>
              <a:t>70,83% </a:t>
            </a:r>
          </a:p>
          <a:p>
            <a:pPr algn="ctr"/>
            <a:r>
              <a:rPr lang="es-CR" sz="2800" b="1" dirty="0" smtClean="0">
                <a:solidFill>
                  <a:srgbClr val="FF0000"/>
                </a:solidFill>
              </a:rPr>
              <a:t>de Crecimiento</a:t>
            </a:r>
            <a:endParaRPr lang="es-C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64" y="260648"/>
            <a:ext cx="881362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8100392" y="6364421"/>
            <a:ext cx="611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dirty="0" smtClean="0"/>
              <a:t>Enero</a:t>
            </a:r>
            <a:endParaRPr lang="es-CR" sz="1400" dirty="0"/>
          </a:p>
        </p:txBody>
      </p:sp>
      <p:sp>
        <p:nvSpPr>
          <p:cNvPr id="7" name="6 Rectángulo"/>
          <p:cNvSpPr/>
          <p:nvPr/>
        </p:nvSpPr>
        <p:spPr>
          <a:xfrm>
            <a:off x="323528" y="5445224"/>
            <a:ext cx="5677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1400" dirty="0" smtClean="0"/>
              <a:t>Junio</a:t>
            </a:r>
            <a:endParaRPr lang="es-CR" sz="1400" dirty="0"/>
          </a:p>
        </p:txBody>
      </p:sp>
      <p:sp>
        <p:nvSpPr>
          <p:cNvPr id="8" name="7 Rectángulo"/>
          <p:cNvSpPr/>
          <p:nvPr/>
        </p:nvSpPr>
        <p:spPr>
          <a:xfrm>
            <a:off x="1331640" y="6011996"/>
            <a:ext cx="5148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1400" dirty="0" smtClean="0"/>
              <a:t>Julio</a:t>
            </a:r>
            <a:endParaRPr lang="es-CR" sz="1400" dirty="0"/>
          </a:p>
        </p:txBody>
      </p:sp>
      <p:sp>
        <p:nvSpPr>
          <p:cNvPr id="14" name="13 Rectángulo"/>
          <p:cNvSpPr/>
          <p:nvPr/>
        </p:nvSpPr>
        <p:spPr>
          <a:xfrm>
            <a:off x="3131840" y="6307611"/>
            <a:ext cx="689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1400" dirty="0" smtClean="0"/>
              <a:t>Agosto</a:t>
            </a:r>
            <a:endParaRPr lang="es-CR" sz="1400" dirty="0"/>
          </a:p>
        </p:txBody>
      </p:sp>
      <p:sp>
        <p:nvSpPr>
          <p:cNvPr id="16" name="15 Rectángulo"/>
          <p:cNvSpPr/>
          <p:nvPr/>
        </p:nvSpPr>
        <p:spPr>
          <a:xfrm>
            <a:off x="4026570" y="4437112"/>
            <a:ext cx="934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1400" dirty="0" smtClean="0"/>
              <a:t>Setiembre</a:t>
            </a:r>
            <a:endParaRPr lang="es-CR" sz="1400" dirty="0"/>
          </a:p>
        </p:txBody>
      </p:sp>
      <p:sp>
        <p:nvSpPr>
          <p:cNvPr id="17" name="16 Rectángulo"/>
          <p:cNvSpPr/>
          <p:nvPr/>
        </p:nvSpPr>
        <p:spPr>
          <a:xfrm>
            <a:off x="5076056" y="5814556"/>
            <a:ext cx="7786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1400" dirty="0" smtClean="0"/>
              <a:t>Octubre</a:t>
            </a:r>
            <a:endParaRPr lang="es-CR" sz="1400" dirty="0"/>
          </a:p>
        </p:txBody>
      </p:sp>
      <p:sp>
        <p:nvSpPr>
          <p:cNvPr id="18" name="17 Rectángulo"/>
          <p:cNvSpPr/>
          <p:nvPr/>
        </p:nvSpPr>
        <p:spPr>
          <a:xfrm>
            <a:off x="6338529" y="4139312"/>
            <a:ext cx="994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1400" dirty="0" smtClean="0"/>
              <a:t>Noviembre</a:t>
            </a:r>
            <a:endParaRPr lang="es-CR" sz="1400" dirty="0"/>
          </a:p>
        </p:txBody>
      </p:sp>
      <p:sp>
        <p:nvSpPr>
          <p:cNvPr id="19" name="18 Rectángulo"/>
          <p:cNvSpPr/>
          <p:nvPr/>
        </p:nvSpPr>
        <p:spPr>
          <a:xfrm>
            <a:off x="7780882" y="5372378"/>
            <a:ext cx="9308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1400" dirty="0" smtClean="0"/>
              <a:t>Diciembre</a:t>
            </a:r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1066269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38</Words>
  <Application>Microsoft Office PowerPoint</Application>
  <PresentationFormat>Presentación en pantalla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Informe Tesorero 2012-2013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Edel Reales</dc:creator>
  <cp:lastModifiedBy>Edel Reales</cp:lastModifiedBy>
  <cp:revision>15</cp:revision>
  <dcterms:created xsi:type="dcterms:W3CDTF">2013-01-15T21:56:34Z</dcterms:created>
  <dcterms:modified xsi:type="dcterms:W3CDTF">2013-03-20T19:18:27Z</dcterms:modified>
</cp:coreProperties>
</file>